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je    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damals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teen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toen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techniek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Absatz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de aftiteling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de alinea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de regel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aussagen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uitroepen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zeggen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zagen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begründen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70C0"/>
                </a:solidFill>
              </a:rPr>
              <a:t>uitleggen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motiveren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gronden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Grund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reden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grond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graf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Behauptung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bezwering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beweging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bewering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Beispiel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blijspel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voorbeeld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spiegelbeeld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einverstanden</a:t>
            </a:r>
            <a:r>
              <a:rPr lang="nl-NL" dirty="0" smtClean="0"/>
              <a:t> sein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verstandig zijn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handig zijn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eens zijn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halten </a:t>
            </a:r>
            <a:r>
              <a:rPr lang="nl-NL" dirty="0" err="1" smtClean="0"/>
              <a:t>von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houden van 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vinden van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geloven in 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100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der Absatz</vt:lpstr>
      <vt:lpstr>aussagen</vt:lpstr>
      <vt:lpstr>begründen</vt:lpstr>
      <vt:lpstr>der Grund</vt:lpstr>
      <vt:lpstr>de Behauptung</vt:lpstr>
      <vt:lpstr>das Beispiel</vt:lpstr>
      <vt:lpstr>einverstanden sein</vt:lpstr>
      <vt:lpstr>halten von</vt:lpstr>
      <vt:lpstr>damals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2</cp:revision>
  <dcterms:created xsi:type="dcterms:W3CDTF">2015-09-25T12:45:13Z</dcterms:created>
  <dcterms:modified xsi:type="dcterms:W3CDTF">2015-09-25T12:57:04Z</dcterms:modified>
</cp:coreProperties>
</file>